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8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6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6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8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6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A8D2-D213-41E7-80AD-565ACF3F3A08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7B0C-4883-4D2E-872F-6C360980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en-US" sz="1100" smtClean="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module 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fibonacci_calculator 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(</a:t>
            </a:r>
            <a:r>
              <a:rPr lang="en-US" sz="1100" smtClean="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clk, reset_n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, </a:t>
            </a:r>
            <a:r>
              <a:rPr lang="en-US" sz="1100" smtClean="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input_s, begin_fibo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, fibo_out, 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done</a:t>
            </a:r>
            <a:r>
              <a:rPr lang="en-US" sz="1100" smtClean="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);</a:t>
            </a:r>
            <a:endParaRPr lang="en-US" sz="1100">
              <a:solidFill>
                <a:schemeClr val="tx1"/>
              </a:solidFill>
              <a:latin typeface="Lucida Console" pitchFamily="49" charset="0"/>
              <a:cs typeface="Times New Roman" pitchFamily="18" charset="0"/>
            </a:endParaRP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input           clk;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input           reset_n;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input     [4:0] input_s;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input           begin_fibo;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output   [15:0] fibo_out;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output          </a:t>
            </a:r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done</a:t>
            </a:r>
            <a:r>
              <a:rPr lang="en-US" sz="1100" smtClean="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;</a:t>
            </a:r>
            <a:endParaRPr lang="en-US" sz="1100">
              <a:solidFill>
                <a:schemeClr val="tx1"/>
              </a:solidFill>
              <a:latin typeface="Lucida Console" pitchFamily="49" charset="0"/>
              <a:cs typeface="Times New Roman" pitchFamily="18" charset="0"/>
            </a:endParaRP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reg             state;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reg       [4:0] count;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reg      [15:0] R0;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reg      [15:0] R1;</a:t>
            </a:r>
          </a:p>
          <a:p>
            <a:endParaRPr lang="en-US" sz="1100">
              <a:solidFill>
                <a:schemeClr val="tx1"/>
              </a:solidFill>
              <a:latin typeface="Lucida Console" pitchFamily="49" charset="0"/>
              <a:cs typeface="Times New Roman" pitchFamily="18" charset="0"/>
            </a:endParaRP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parameter IDLE    = 1'b0;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parameter COMPUTE = 1'b1;</a:t>
            </a:r>
          </a:p>
          <a:p>
            <a:endParaRPr lang="en-US" sz="1100">
              <a:solidFill>
                <a:schemeClr val="tx1"/>
              </a:solidFill>
              <a:latin typeface="Lucida Console" pitchFamily="49" charset="0"/>
              <a:cs typeface="Times New Roman" pitchFamily="18" charset="0"/>
            </a:endParaRP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assign done = state &amp; (count == 1);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assign fibo_out = R0;</a:t>
            </a:r>
          </a:p>
          <a:p>
            <a:endParaRPr lang="en-US" sz="1100">
              <a:solidFill>
                <a:schemeClr val="tx1"/>
              </a:solidFill>
              <a:latin typeface="Lucida Console" pitchFamily="49" charset="0"/>
              <a:cs typeface="Times New Roman" pitchFamily="18" charset="0"/>
            </a:endParaRP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always @(posedge clk or negedge reset_n)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begin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if (!reset_n)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state &lt;= IDLE;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else case (state)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IDLE: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if (begin_fibo) begin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count &lt;= input_s;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R0 &lt;= 1;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R1 &lt;= 0;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state &lt;= COMPUTE;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end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COMPUTE: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if (count &gt; 1) begin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count &lt;= count - 1;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R0 &lt;= R0 + R1;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R1 &lt;= R0;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end else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        state &lt;= IDLE;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    endcase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    end</a:t>
            </a:r>
          </a:p>
          <a:p>
            <a:r>
              <a:rPr lang="en-US" sz="1100">
                <a:solidFill>
                  <a:schemeClr val="tx1"/>
                </a:solidFill>
                <a:latin typeface="Lucida Console" pitchFamily="49" charset="0"/>
                <a:cs typeface="Times New Roman" pitchFamily="18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5377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Rectangle 346"/>
          <p:cNvSpPr/>
          <p:nvPr/>
        </p:nvSpPr>
        <p:spPr>
          <a:xfrm>
            <a:off x="838200" y="381000"/>
            <a:ext cx="7315200" cy="6400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6324600" y="609600"/>
            <a:ext cx="1752600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6248400" y="381000"/>
            <a:ext cx="19050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ssign statement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914400" y="609600"/>
            <a:ext cx="5334000" cy="60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762000" y="152400"/>
            <a:ext cx="25908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odule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fibonacci_calculator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838200" y="381000"/>
            <a:ext cx="22860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clocked 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always statement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apezoid 3"/>
          <p:cNvSpPr/>
          <p:nvPr/>
        </p:nvSpPr>
        <p:spPr>
          <a:xfrm rot="5400000">
            <a:off x="3200400" y="1066800"/>
            <a:ext cx="10668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 rot="5400000">
            <a:off x="3219450" y="2647950"/>
            <a:ext cx="10287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rapezoid 5"/>
          <p:cNvSpPr/>
          <p:nvPr/>
        </p:nvSpPr>
        <p:spPr>
          <a:xfrm rot="5400000">
            <a:off x="3162300" y="5600700"/>
            <a:ext cx="11430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62400" y="1142999"/>
            <a:ext cx="25908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21" idx="1"/>
          </p:cNvCxnSpPr>
          <p:nvPr/>
        </p:nvCxnSpPr>
        <p:spPr>
          <a:xfrm>
            <a:off x="3962400" y="2743200"/>
            <a:ext cx="434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5715000"/>
            <a:ext cx="3733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05800" y="25908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fibo_out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647699"/>
            <a:ext cx="609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2209800"/>
            <a:ext cx="609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914400"/>
            <a:ext cx="609600" cy="72389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2438400"/>
            <a:ext cx="609600" cy="8382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5334000"/>
            <a:ext cx="609600" cy="8763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810000" y="1676399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10000" y="3200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10000" y="6248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91200" y="57150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810000" y="6629400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267200" y="57912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4191000" y="56388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>
            <a:stCxn id="263" idx="0"/>
            <a:endCxn id="47" idx="2"/>
          </p:cNvCxnSpPr>
          <p:nvPr/>
        </p:nvCxnSpPr>
        <p:spPr>
          <a:xfrm flipV="1">
            <a:off x="4267200" y="2819252"/>
            <a:ext cx="4753" cy="13717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4191000" y="2667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47" idx="0"/>
          </p:cNvCxnSpPr>
          <p:nvPr/>
        </p:nvCxnSpPr>
        <p:spPr>
          <a:xfrm flipV="1">
            <a:off x="4267200" y="19050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810000" y="350519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810000" y="190499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419600" y="59436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>
            <a:off x="4343400" y="56388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>
            <a:stCxn id="265" idx="0"/>
            <a:endCxn id="71" idx="2"/>
          </p:cNvCxnSpPr>
          <p:nvPr/>
        </p:nvCxnSpPr>
        <p:spPr>
          <a:xfrm flipV="1">
            <a:off x="4419600" y="2819252"/>
            <a:ext cx="4753" cy="13717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4343400" y="2667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419600" y="5791200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19600" y="1371599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 78"/>
          <p:cNvSpPr/>
          <p:nvPr/>
        </p:nvSpPr>
        <p:spPr>
          <a:xfrm>
            <a:off x="4343400" y="10667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>
            <a:stCxn id="71" idx="0"/>
            <a:endCxn id="79" idx="2"/>
          </p:cNvCxnSpPr>
          <p:nvPr/>
        </p:nvCxnSpPr>
        <p:spPr>
          <a:xfrm flipV="1">
            <a:off x="4419600" y="1219051"/>
            <a:ext cx="4753" cy="14479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657600" y="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reset_n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5105400" y="1409699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5181600" y="3124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181600" y="6096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5181600" y="1600199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Isosceles Triangle 89"/>
          <p:cNvSpPr/>
          <p:nvPr/>
        </p:nvSpPr>
        <p:spPr>
          <a:xfrm>
            <a:off x="5105400" y="29718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Isosceles Triangle 90"/>
          <p:cNvSpPr/>
          <p:nvPr/>
        </p:nvSpPr>
        <p:spPr>
          <a:xfrm>
            <a:off x="5105400" y="59436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419600" y="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clk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4495800" y="10667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rc 93"/>
          <p:cNvSpPr/>
          <p:nvPr/>
        </p:nvSpPr>
        <p:spPr>
          <a:xfrm>
            <a:off x="4495800" y="12953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Arc 94"/>
          <p:cNvSpPr/>
          <p:nvPr/>
        </p:nvSpPr>
        <p:spPr>
          <a:xfrm>
            <a:off x="4495800" y="2667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495800" y="2895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Arc 96"/>
          <p:cNvSpPr/>
          <p:nvPr/>
        </p:nvSpPr>
        <p:spPr>
          <a:xfrm>
            <a:off x="4495800" y="56388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495800" y="5867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4572000" y="1219199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9" idx="0"/>
          </p:cNvCxnSpPr>
          <p:nvPr/>
        </p:nvCxnSpPr>
        <p:spPr>
          <a:xfrm flipV="1">
            <a:off x="4419600" y="304800"/>
            <a:ext cx="0" cy="7619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3" idx="0"/>
          </p:cNvCxnSpPr>
          <p:nvPr/>
        </p:nvCxnSpPr>
        <p:spPr>
          <a:xfrm flipV="1">
            <a:off x="4572000" y="304800"/>
            <a:ext cx="0" cy="7619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572000" y="28194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4572000" y="57912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68" idx="0"/>
            <a:endCxn id="96" idx="2"/>
          </p:cNvCxnSpPr>
          <p:nvPr/>
        </p:nvCxnSpPr>
        <p:spPr>
          <a:xfrm flipV="1">
            <a:off x="4572000" y="3047852"/>
            <a:ext cx="4753" cy="11431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5" idx="0"/>
          </p:cNvCxnSpPr>
          <p:nvPr/>
        </p:nvCxnSpPr>
        <p:spPr>
          <a:xfrm flipV="1">
            <a:off x="4572000" y="1447800"/>
            <a:ext cx="0" cy="1219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572000" y="1904999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572000" y="3505198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572000" y="6400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572000" y="6019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200400" y="6096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2590800" y="66294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2590800" y="6324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762000" y="10287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5791200" y="1142999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 143"/>
          <p:cNvSpPr/>
          <p:nvPr/>
        </p:nvSpPr>
        <p:spPr>
          <a:xfrm rot="16200000">
            <a:off x="4495800" y="20573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Arc 144"/>
          <p:cNvSpPr/>
          <p:nvPr/>
        </p:nvSpPr>
        <p:spPr>
          <a:xfrm rot="16200000">
            <a:off x="4343400" y="2057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Arc 145"/>
          <p:cNvSpPr/>
          <p:nvPr/>
        </p:nvSpPr>
        <p:spPr>
          <a:xfrm rot="16200000">
            <a:off x="4191000" y="2057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 flipV="1">
            <a:off x="4648200" y="2133599"/>
            <a:ext cx="114300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1295400" y="2133599"/>
            <a:ext cx="289560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 154"/>
          <p:cNvSpPr/>
          <p:nvPr/>
        </p:nvSpPr>
        <p:spPr>
          <a:xfrm rot="16200000">
            <a:off x="4495800" y="35813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Arc 155"/>
          <p:cNvSpPr/>
          <p:nvPr/>
        </p:nvSpPr>
        <p:spPr>
          <a:xfrm rot="16200000">
            <a:off x="4343400" y="3581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Arc 156"/>
          <p:cNvSpPr/>
          <p:nvPr/>
        </p:nvSpPr>
        <p:spPr>
          <a:xfrm rot="16200000">
            <a:off x="4191000" y="3581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 flipH="1" flipV="1">
            <a:off x="4648200" y="3657599"/>
            <a:ext cx="114300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>
            <a:off x="1676400" y="3657600"/>
            <a:ext cx="2514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3124200" y="30480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299" idx="6"/>
          </p:cNvCxnSpPr>
          <p:nvPr/>
        </p:nvCxnSpPr>
        <p:spPr>
          <a:xfrm flipV="1">
            <a:off x="2590800" y="1447799"/>
            <a:ext cx="914400" cy="1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endCxn id="299" idx="2"/>
          </p:cNvCxnSpPr>
          <p:nvPr/>
        </p:nvCxnSpPr>
        <p:spPr>
          <a:xfrm>
            <a:off x="1295400" y="1447800"/>
            <a:ext cx="685800" cy="1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1295400" y="1447799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5791200" y="27432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3124200" y="262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-38100" y="876300"/>
            <a:ext cx="800100" cy="3429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Input_s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2895600" y="2438400"/>
            <a:ext cx="3048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2514600" y="5486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2133600" y="5295900"/>
            <a:ext cx="3810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4800600" y="1333499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4800600" y="2933700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800600" y="5902452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4" name="Straight Arrow Connector 223"/>
          <p:cNvCxnSpPr/>
          <p:nvPr/>
        </p:nvCxnSpPr>
        <p:spPr>
          <a:xfrm>
            <a:off x="4419600" y="2971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5715000" y="31242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>
            <a:off x="5867400" y="29718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9" name="Straight Connector 218"/>
          <p:cNvCxnSpPr/>
          <p:nvPr/>
        </p:nvCxnSpPr>
        <p:spPr>
          <a:xfrm flipH="1">
            <a:off x="5715000" y="15240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5867400" y="13716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rapezoid 166"/>
          <p:cNvSpPr/>
          <p:nvPr/>
        </p:nvSpPr>
        <p:spPr>
          <a:xfrm rot="5400000">
            <a:off x="2667000" y="6019800"/>
            <a:ext cx="762000" cy="3048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819400" y="5943600"/>
            <a:ext cx="381000" cy="4572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2590800" y="6324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2514600" y="6057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2133600" y="5905500"/>
            <a:ext cx="3810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Arrow Connector 212"/>
          <p:cNvCxnSpPr/>
          <p:nvPr/>
        </p:nvCxnSpPr>
        <p:spPr>
          <a:xfrm>
            <a:off x="1295400" y="2133600"/>
            <a:ext cx="0" cy="3200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3048000" y="5638800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300" idx="6"/>
          </p:cNvCxnSpPr>
          <p:nvPr/>
        </p:nvCxnSpPr>
        <p:spPr>
          <a:xfrm flipV="1">
            <a:off x="1600200" y="5638800"/>
            <a:ext cx="1447800" cy="152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1524000" y="28956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1676400" y="32004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 flipV="1">
            <a:off x="1676400" y="3200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00600" y="876300"/>
            <a:ext cx="762000" cy="3429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56388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4384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Trapezoid 256"/>
          <p:cNvSpPr/>
          <p:nvPr/>
        </p:nvSpPr>
        <p:spPr>
          <a:xfrm rot="5400000">
            <a:off x="3219450" y="4171950"/>
            <a:ext cx="10287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8" name="Straight Arrow Connector 257"/>
          <p:cNvCxnSpPr/>
          <p:nvPr/>
        </p:nvCxnSpPr>
        <p:spPr>
          <a:xfrm>
            <a:off x="3962400" y="4267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 259"/>
          <p:cNvSpPr/>
          <p:nvPr/>
        </p:nvSpPr>
        <p:spPr>
          <a:xfrm>
            <a:off x="4876800" y="3733800"/>
            <a:ext cx="609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429000" y="3962400"/>
            <a:ext cx="609600" cy="8382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2" name="Straight Arrow Connector 261"/>
          <p:cNvCxnSpPr/>
          <p:nvPr/>
        </p:nvCxnSpPr>
        <p:spPr>
          <a:xfrm flipV="1">
            <a:off x="3810000" y="4724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c 262"/>
          <p:cNvSpPr/>
          <p:nvPr/>
        </p:nvSpPr>
        <p:spPr>
          <a:xfrm>
            <a:off x="4191000" y="4191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4" name="Straight Arrow Connector 263"/>
          <p:cNvCxnSpPr/>
          <p:nvPr/>
        </p:nvCxnSpPr>
        <p:spPr>
          <a:xfrm flipH="1">
            <a:off x="3810000" y="502919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Arc 264"/>
          <p:cNvSpPr/>
          <p:nvPr/>
        </p:nvSpPr>
        <p:spPr>
          <a:xfrm>
            <a:off x="4343400" y="4191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flipV="1">
            <a:off x="5181600" y="4648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Isosceles Triangle 266"/>
          <p:cNvSpPr/>
          <p:nvPr/>
        </p:nvSpPr>
        <p:spPr>
          <a:xfrm>
            <a:off x="5105400" y="44958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Arc 267"/>
          <p:cNvSpPr/>
          <p:nvPr/>
        </p:nvSpPr>
        <p:spPr>
          <a:xfrm>
            <a:off x="4495800" y="4191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Arc 268"/>
          <p:cNvSpPr/>
          <p:nvPr/>
        </p:nvSpPr>
        <p:spPr>
          <a:xfrm>
            <a:off x="4495800" y="4419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0" name="Straight Arrow Connector 269"/>
          <p:cNvCxnSpPr/>
          <p:nvPr/>
        </p:nvCxnSpPr>
        <p:spPr>
          <a:xfrm flipV="1">
            <a:off x="4572000" y="43434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4572000" y="5029198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Arc 271"/>
          <p:cNvSpPr/>
          <p:nvPr/>
        </p:nvSpPr>
        <p:spPr>
          <a:xfrm rot="16200000">
            <a:off x="4495800" y="51053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Arc 272"/>
          <p:cNvSpPr/>
          <p:nvPr/>
        </p:nvSpPr>
        <p:spPr>
          <a:xfrm rot="16200000">
            <a:off x="4343400" y="5105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Arc 273"/>
          <p:cNvSpPr/>
          <p:nvPr/>
        </p:nvSpPr>
        <p:spPr>
          <a:xfrm rot="16200000">
            <a:off x="4191000" y="5105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5" name="Straight Arrow Connector 274"/>
          <p:cNvCxnSpPr/>
          <p:nvPr/>
        </p:nvCxnSpPr>
        <p:spPr>
          <a:xfrm flipH="1" flipV="1">
            <a:off x="4648200" y="5181599"/>
            <a:ext cx="114300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flipH="1">
            <a:off x="1524000" y="5181600"/>
            <a:ext cx="2667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>
            <a:off x="1676400" y="45720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5791200" y="42672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3124200" y="4152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angle 279"/>
          <p:cNvSpPr/>
          <p:nvPr/>
        </p:nvSpPr>
        <p:spPr>
          <a:xfrm>
            <a:off x="2895600" y="3962400"/>
            <a:ext cx="3048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Oval 280"/>
          <p:cNvSpPr/>
          <p:nvPr/>
        </p:nvSpPr>
        <p:spPr>
          <a:xfrm>
            <a:off x="4800600" y="4457700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2" name="Straight Arrow Connector 281"/>
          <p:cNvCxnSpPr/>
          <p:nvPr/>
        </p:nvCxnSpPr>
        <p:spPr>
          <a:xfrm>
            <a:off x="4419600" y="4495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5715000" y="45720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5867400" y="44196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6" name="Straight Arrow Connector 285"/>
          <p:cNvCxnSpPr>
            <a:endCxn id="323" idx="4"/>
          </p:cNvCxnSpPr>
          <p:nvPr/>
        </p:nvCxnSpPr>
        <p:spPr>
          <a:xfrm flipV="1">
            <a:off x="7696200" y="1450848"/>
            <a:ext cx="0" cy="1216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4724400" y="39624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0" name="Straight Arrow Connector 289"/>
          <p:cNvCxnSpPr>
            <a:stCxn id="97" idx="0"/>
            <a:endCxn id="269" idx="2"/>
          </p:cNvCxnSpPr>
          <p:nvPr/>
        </p:nvCxnSpPr>
        <p:spPr>
          <a:xfrm flipV="1">
            <a:off x="4572000" y="4571852"/>
            <a:ext cx="4753" cy="10669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>
            <a:stCxn id="69" idx="0"/>
            <a:endCxn id="265" idx="2"/>
          </p:cNvCxnSpPr>
          <p:nvPr/>
        </p:nvCxnSpPr>
        <p:spPr>
          <a:xfrm flipV="1">
            <a:off x="4419600" y="4343252"/>
            <a:ext cx="4753" cy="12955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stCxn id="41" idx="0"/>
            <a:endCxn id="263" idx="2"/>
          </p:cNvCxnSpPr>
          <p:nvPr/>
        </p:nvCxnSpPr>
        <p:spPr>
          <a:xfrm flipV="1">
            <a:off x="4267200" y="4343252"/>
            <a:ext cx="4753" cy="12955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1676400" y="36576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1524000" y="2895600"/>
            <a:ext cx="0" cy="2286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Oval 298"/>
          <p:cNvSpPr/>
          <p:nvPr/>
        </p:nvSpPr>
        <p:spPr>
          <a:xfrm>
            <a:off x="1981200" y="1143000"/>
            <a:ext cx="609600" cy="6126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990600" y="5334000"/>
            <a:ext cx="609600" cy="6126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2514600" y="2743200"/>
            <a:ext cx="609600" cy="6126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Oval 319"/>
          <p:cNvSpPr/>
          <p:nvPr/>
        </p:nvSpPr>
        <p:spPr>
          <a:xfrm>
            <a:off x="6553200" y="838200"/>
            <a:ext cx="609600" cy="6126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==1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1" name="Straight Arrow Connector 320"/>
          <p:cNvCxnSpPr>
            <a:stCxn id="320" idx="6"/>
            <a:endCxn id="323" idx="2"/>
          </p:cNvCxnSpPr>
          <p:nvPr/>
        </p:nvCxnSpPr>
        <p:spPr>
          <a:xfrm>
            <a:off x="7162800" y="114452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Oval 322"/>
          <p:cNvSpPr/>
          <p:nvPr/>
        </p:nvSpPr>
        <p:spPr>
          <a:xfrm>
            <a:off x="7391400" y="838200"/>
            <a:ext cx="609600" cy="6126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8" name="Straight Arrow Connector 327"/>
          <p:cNvCxnSpPr>
            <a:stCxn id="323" idx="6"/>
            <a:endCxn id="329" idx="1"/>
          </p:cNvCxnSpPr>
          <p:nvPr/>
        </p:nvCxnSpPr>
        <p:spPr>
          <a:xfrm flipV="1">
            <a:off x="8001000" y="1143000"/>
            <a:ext cx="304800" cy="1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ectangle 328"/>
          <p:cNvSpPr/>
          <p:nvPr/>
        </p:nvSpPr>
        <p:spPr>
          <a:xfrm>
            <a:off x="8305800" y="9906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done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Arc 335"/>
          <p:cNvSpPr/>
          <p:nvPr/>
        </p:nvSpPr>
        <p:spPr>
          <a:xfrm>
            <a:off x="7620000" y="2667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8" name="Straight Arrow Connector 337"/>
          <p:cNvCxnSpPr/>
          <p:nvPr/>
        </p:nvCxnSpPr>
        <p:spPr>
          <a:xfrm>
            <a:off x="7696200" y="2819400"/>
            <a:ext cx="0" cy="28956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 flipH="1">
            <a:off x="1295400" y="990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295400" y="762000"/>
            <a:ext cx="609600" cy="1905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242</Words>
  <Application>Microsoft Office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58</cp:revision>
  <dcterms:created xsi:type="dcterms:W3CDTF">2013-04-08T21:28:02Z</dcterms:created>
  <dcterms:modified xsi:type="dcterms:W3CDTF">2013-04-25T05:18:01Z</dcterms:modified>
</cp:coreProperties>
</file>