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AE140-2D56-490B-807F-A9866F84647D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C745D-3C13-42B6-BB81-7D83CECF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wcserv.ucsd.edu/~billlin/classes/ECE111/index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l.altera.com/?edition=web" TargetMode="External"/><Relationship Id="rId2" Type="http://schemas.openxmlformats.org/officeDocument/2006/relationships/hyperlink" Target="http://cwcserv.ucsd.edu/~billlin/classes/ECE111/software.ph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verilog.icarus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era.com/education/demonstrations/dem-index.html" TargetMode="External"/><Relationship Id="rId2" Type="http://schemas.openxmlformats.org/officeDocument/2006/relationships/hyperlink" Target="http://www.altera.com/education/training/courses/OHDL112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ECE 111, Winter 2016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mtClean="0">
                <a:hlinkClick r:id="rId2"/>
              </a:rPr>
              <a:t>http://cwcserv.ucsd.edu/~billlin/classes/ECE111/index.php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Professor Bill Lin</a:t>
            </a:r>
          </a:p>
          <a:p>
            <a:pPr lvl="1"/>
            <a:r>
              <a:rPr lang="en-US" smtClean="0"/>
              <a:t>Office hours: TBD, 4310 Atkinson Hall</a:t>
            </a:r>
          </a:p>
          <a:p>
            <a:pPr lvl="1"/>
            <a:endParaRPr lang="en-US" smtClean="0"/>
          </a:p>
          <a:p>
            <a:r>
              <a:rPr lang="en-US"/>
              <a:t>Lectures:</a:t>
            </a:r>
          </a:p>
          <a:p>
            <a:pPr lvl="1"/>
            <a:r>
              <a:rPr lang="en-US"/>
              <a:t>Section A00: MWF </a:t>
            </a:r>
            <a:r>
              <a:rPr lang="en-US" smtClean="0"/>
              <a:t>11-11:50a</a:t>
            </a:r>
            <a:r>
              <a:rPr lang="en-US"/>
              <a:t>, </a:t>
            </a:r>
            <a:r>
              <a:rPr lang="en-US" smtClean="0"/>
              <a:t>WLH 2204</a:t>
            </a:r>
            <a:endParaRPr lang="en-US"/>
          </a:p>
          <a:p>
            <a:pPr lvl="1"/>
            <a:r>
              <a:rPr lang="en-US"/>
              <a:t>Section B00: MWF </a:t>
            </a:r>
            <a:r>
              <a:rPr lang="en-US" smtClean="0"/>
              <a:t>12-12:50p, WLH 2204</a:t>
            </a:r>
          </a:p>
          <a:p>
            <a:pPr lvl="1"/>
            <a:r>
              <a:rPr lang="en-US"/>
              <a:t>Section </a:t>
            </a:r>
            <a:r>
              <a:rPr lang="en-US" smtClean="0"/>
              <a:t>C00</a:t>
            </a:r>
            <a:r>
              <a:rPr lang="en-US"/>
              <a:t>: MWF </a:t>
            </a:r>
            <a:r>
              <a:rPr lang="en-US" smtClean="0"/>
              <a:t>10-10:50a</a:t>
            </a:r>
            <a:r>
              <a:rPr lang="en-US"/>
              <a:t>, </a:t>
            </a:r>
            <a:r>
              <a:rPr lang="en-US" smtClean="0"/>
              <a:t>EBU1 </a:t>
            </a:r>
            <a:r>
              <a:rPr lang="en-US" smtClean="0"/>
              <a:t>2315</a:t>
            </a:r>
            <a:endParaRPr lang="en-US" smtClean="0"/>
          </a:p>
          <a:p>
            <a:pPr marL="457200" lvl="1" indent="0">
              <a:buNone/>
            </a:pPr>
            <a:endParaRPr lang="en-US"/>
          </a:p>
          <a:p>
            <a:r>
              <a:rPr lang="en-US"/>
              <a:t>No Discussion </a:t>
            </a:r>
            <a:r>
              <a:rPr lang="en-US" smtClean="0"/>
              <a:t>Sections</a:t>
            </a:r>
          </a:p>
          <a:p>
            <a:pPr marL="0" indent="0">
              <a:buNone/>
            </a:pPr>
            <a:endParaRPr lang="en-US"/>
          </a:p>
          <a:p>
            <a:r>
              <a:rPr lang="en-US" smtClean="0"/>
              <a:t>TAs:</a:t>
            </a:r>
          </a:p>
          <a:p>
            <a:pPr lvl="1"/>
            <a:r>
              <a:rPr lang="en-US" smtClean="0"/>
              <a:t>Section A00: Yang Song and Ping Yin</a:t>
            </a:r>
          </a:p>
          <a:p>
            <a:pPr lvl="1"/>
            <a:r>
              <a:rPr lang="en-US"/>
              <a:t>Section B00: Sidharth Kodaikkal Vijayan and Pranav </a:t>
            </a:r>
            <a:r>
              <a:rPr lang="en-US" smtClean="0"/>
              <a:t>Marakani</a:t>
            </a:r>
          </a:p>
          <a:p>
            <a:pPr lvl="1"/>
            <a:r>
              <a:rPr lang="en-US"/>
              <a:t>Section C00: Shalini Kedlaya and Praneeth Sanapathi</a:t>
            </a:r>
          </a:p>
          <a:p>
            <a:pPr lvl="1"/>
            <a:r>
              <a:rPr lang="en-US" smtClean="0"/>
              <a:t>Office hours: TBD</a:t>
            </a:r>
          </a:p>
          <a:p>
            <a:pPr lvl="1"/>
            <a:r>
              <a:rPr lang="en-US"/>
              <a:t>Note: You may get help from any of the 6</a:t>
            </a:r>
            <a:r>
              <a:rPr lang="en-US" smtClean="0"/>
              <a:t> TAs </a:t>
            </a:r>
            <a:r>
              <a:rPr lang="en-US"/>
              <a:t>during their office hours</a:t>
            </a:r>
            <a:r>
              <a:rPr lang="en-US" smtClean="0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smtClean="0"/>
              <a:t>Projects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Goal: Learn Verilog-based chip design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Project 1: Simple Fibonacci Calculator</a:t>
            </a:r>
          </a:p>
          <a:p>
            <a:pPr lvl="1"/>
            <a:r>
              <a:rPr lang="en-US" smtClean="0"/>
              <a:t>Due 1/22, Pass/No Pass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Project 2: RLE Processor</a:t>
            </a:r>
          </a:p>
          <a:p>
            <a:pPr lvl="1"/>
            <a:r>
              <a:rPr lang="en-US" smtClean="0"/>
              <a:t>Due 2/10, Pass/No Pass</a:t>
            </a:r>
          </a:p>
          <a:p>
            <a:pPr lvl="1"/>
            <a:r>
              <a:rPr lang="en-US" smtClean="0"/>
              <a:t>Must re-do if not within 20% of average performance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Final Project: SHA1 Security Processor</a:t>
            </a:r>
          </a:p>
          <a:p>
            <a:pPr lvl="1"/>
            <a:r>
              <a:rPr lang="en-US" smtClean="0"/>
              <a:t>Due 3/17 (Wed finals week), grading on performance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Altera Software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See Software Downloads Page</a:t>
            </a:r>
          </a:p>
          <a:p>
            <a:pPr marL="0" indent="0">
              <a:buNone/>
            </a:pPr>
            <a:endParaRPr lang="en-US" sz="2600">
              <a:hlinkClick r:id="rId2"/>
            </a:endParaRPr>
          </a:p>
          <a:p>
            <a:pPr marL="0" indent="0">
              <a:buNone/>
            </a:pPr>
            <a:r>
              <a:rPr lang="en-US" sz="2600" smtClean="0">
                <a:hlinkClick r:id="rId2"/>
              </a:rPr>
              <a:t>http://cwcserv.ucsd.edu/~billlin/classes/ECE111/software.php</a:t>
            </a:r>
            <a:r>
              <a:rPr lang="en-US" sz="2600" smtClean="0"/>
              <a:t/>
            </a:r>
            <a:br>
              <a:rPr lang="en-US" sz="2600" smtClean="0"/>
            </a:br>
            <a:endParaRPr lang="en-US" sz="2600" smtClean="0"/>
          </a:p>
          <a:p>
            <a:pPr marL="0" indent="0">
              <a:buNone/>
            </a:pPr>
            <a:r>
              <a:rPr lang="en-US"/>
              <a:t>w</a:t>
            </a:r>
            <a:r>
              <a:rPr lang="en-US" smtClean="0"/>
              <a:t>hich links to this:</a:t>
            </a:r>
          </a:p>
          <a:p>
            <a:pPr marL="0" indent="0">
              <a:buNone/>
            </a:pPr>
            <a:endParaRPr lang="en-US" sz="2600" smtClean="0"/>
          </a:p>
          <a:p>
            <a:pPr marL="0" indent="0">
              <a:buNone/>
            </a:pPr>
            <a:r>
              <a:rPr lang="en-US" sz="2600" smtClean="0">
                <a:hlinkClick r:id="rId3"/>
              </a:rPr>
              <a:t>http</a:t>
            </a:r>
            <a:r>
              <a:rPr lang="en-US" sz="2600">
                <a:hlinkClick r:id="rId3"/>
              </a:rPr>
              <a:t>://dl.altera.com/?</a:t>
            </a:r>
            <a:r>
              <a:rPr lang="en-US" sz="2600" smtClean="0">
                <a:hlinkClick r:id="rId3"/>
              </a:rPr>
              <a:t>edition=web</a:t>
            </a:r>
            <a:endParaRPr lang="en-US" sz="2600" smtClean="0"/>
          </a:p>
          <a:p>
            <a:pPr marL="0" indent="0">
              <a:buNone/>
            </a:pPr>
            <a:endParaRPr lang="en-US" sz="2600" smtClean="0"/>
          </a:p>
          <a:p>
            <a:r>
              <a:rPr lang="en-US" smtClean="0"/>
              <a:t>Quartus Prime Lite Edition for Windows</a:t>
            </a:r>
          </a:p>
          <a:p>
            <a:pPr lvl="1"/>
            <a:r>
              <a:rPr lang="en-US" smtClean="0"/>
              <a:t>Quartus Prime Lite Edition (earlier versions were called Quartus II)</a:t>
            </a:r>
          </a:p>
          <a:p>
            <a:pPr lvl="1"/>
            <a:r>
              <a:rPr lang="en-US"/>
              <a:t>M</a:t>
            </a:r>
            <a:r>
              <a:rPr lang="en-US" smtClean="0"/>
              <a:t>odelSim-Altera Edition</a:t>
            </a:r>
          </a:p>
          <a:p>
            <a:pPr lvl="1"/>
            <a:r>
              <a:rPr lang="en-US" smtClean="0"/>
              <a:t>Arria II device support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Icarus Verilog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mtClean="0"/>
              <a:t>Another simulator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400" smtClean="0">
                <a:hlinkClick r:id="rId2"/>
              </a:rPr>
              <a:t>http://iverilog.icarus.com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Just runs together with your testbench and prints out whatever is specified in the testbench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No textbook for this class.  Verilog information on class website.   Also tutorial examples provided.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This is </a:t>
            </a:r>
            <a:r>
              <a:rPr lang="en-US" u="sng" smtClean="0"/>
              <a:t>NOT</a:t>
            </a:r>
            <a:r>
              <a:rPr lang="en-US" smtClean="0"/>
              <a:t> a lecture-based class.  Class time used to talk about Verilog in the beginning, but mostly about project information for the rest of the quarter.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Projects done in teams of 2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Useful Altera Websites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mtClean="0"/>
              <a:t>Verilog HDL Basics (50 minutes online course)</a:t>
            </a:r>
            <a:br>
              <a:rPr lang="en-US" smtClean="0"/>
            </a:br>
            <a:endParaRPr lang="en-US" sz="2400" smtClean="0"/>
          </a:p>
          <a:p>
            <a:pPr marL="0" indent="0">
              <a:buNone/>
            </a:pPr>
            <a:r>
              <a:rPr lang="en-US" sz="2200">
                <a:hlinkClick r:id="rId2"/>
              </a:rPr>
              <a:t>http://</a:t>
            </a:r>
            <a:r>
              <a:rPr lang="en-US" sz="2200" smtClean="0">
                <a:hlinkClick r:id="rId2"/>
              </a:rPr>
              <a:t>www.altera.com/education/training/courses/OHDL1120</a:t>
            </a:r>
            <a:endParaRPr lang="en-US" sz="2200" smtClean="0"/>
          </a:p>
          <a:p>
            <a:endParaRPr lang="en-US" sz="2400" smtClean="0"/>
          </a:p>
          <a:p>
            <a:r>
              <a:rPr lang="en-US" smtClean="0"/>
              <a:t>Demonstration Center</a:t>
            </a:r>
          </a:p>
          <a:p>
            <a:endParaRPr lang="en-US" sz="2400" smtClean="0"/>
          </a:p>
          <a:p>
            <a:pPr marL="0" indent="0">
              <a:buNone/>
            </a:pPr>
            <a:r>
              <a:rPr lang="en-US" sz="2200">
                <a:hlinkClick r:id="rId3"/>
              </a:rPr>
              <a:t>http://</a:t>
            </a:r>
            <a:r>
              <a:rPr lang="en-US" sz="2200" smtClean="0">
                <a:hlinkClick r:id="rId3"/>
              </a:rPr>
              <a:t>www.altera.com/education/demonstrations/dem-index.html</a:t>
            </a:r>
            <a:endParaRPr lang="en-US" sz="2200" smtClean="0"/>
          </a:p>
          <a:p>
            <a:pPr marL="0" indent="0"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1629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ECE 111, Winter 2016</vt:lpstr>
      <vt:lpstr>Projects</vt:lpstr>
      <vt:lpstr>Altera Software</vt:lpstr>
      <vt:lpstr>Icarus Verilog</vt:lpstr>
      <vt:lpstr>More Information</vt:lpstr>
      <vt:lpstr>Useful Altera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111, Spring 2011</dc:title>
  <dc:creator>Owner</dc:creator>
  <cp:lastModifiedBy>Owner</cp:lastModifiedBy>
  <cp:revision>62</cp:revision>
  <dcterms:created xsi:type="dcterms:W3CDTF">2011-03-29T16:28:00Z</dcterms:created>
  <dcterms:modified xsi:type="dcterms:W3CDTF">2016-01-05T19:17:44Z</dcterms:modified>
</cp:coreProperties>
</file>