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9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5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6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8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9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2156D-E194-439F-8A8A-1575B26BC05E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53F1D-04FC-4AB8-9D70-4FEB1FFAD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7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1828800" cy="624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</a:p>
          <a:p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</a:t>
            </a:r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4d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7f</a:t>
            </a:r>
            <a:r>
              <a:rPr lang="de-DE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78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9A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</a:p>
          <a:p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</a:t>
            </a:r>
          </a:p>
          <a:p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0F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</a:p>
          <a:p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4d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7f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82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70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64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57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0055</a:t>
            </a:r>
            <a:r>
              <a:rPr lang="de-DE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  <a:r>
              <a:rPr lang="de-DE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400" b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381000"/>
            <a:ext cx="4876800" cy="624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Correct rle_size: 12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 Compressed text 1 -----------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2801</a:t>
            </a:r>
            <a:r>
              <a:rPr lang="en-US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0028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7f01</a:t>
            </a:r>
            <a:r>
              <a:rPr lang="en-US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0004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8601</a:t>
            </a:r>
            <a:r>
              <a:rPr lang="en-US" sz="1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4d01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Correct rle_size: 76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 Compressed text 2 -----------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7801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0004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F001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Bc01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0008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9a01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0f01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0004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4d01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7f01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7001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8201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6401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5701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ab01</a:t>
            </a:r>
          </a:p>
          <a:p>
            <a:r>
              <a:rPr lang="en-US" sz="1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5501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5301</a:t>
            </a:r>
            <a:endParaRPr lang="en-US" sz="1400" b="1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0"/>
            <a:ext cx="1371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</a:t>
            </a:r>
            <a:r>
              <a:rPr lang="en-US" smtClean="0"/>
              <a:t>laintext.dat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400" y="0"/>
            <a:ext cx="173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  <a:r>
              <a:rPr lang="en-US" smtClean="0"/>
              <a:t>ompressed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70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9</cp:revision>
  <dcterms:created xsi:type="dcterms:W3CDTF">2016-01-13T16:51:16Z</dcterms:created>
  <dcterms:modified xsi:type="dcterms:W3CDTF">2016-01-13T18:20:47Z</dcterms:modified>
</cp:coreProperties>
</file>